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8" r:id="rId6"/>
    <p:sldId id="264" r:id="rId7"/>
    <p:sldId id="269" r:id="rId8"/>
    <p:sldId id="259" r:id="rId9"/>
    <p:sldId id="266" r:id="rId10"/>
    <p:sldId id="270" r:id="rId11"/>
    <p:sldId id="260" r:id="rId12"/>
    <p:sldId id="26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6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C9149-FC4D-407F-A6FE-D8C48C419B98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73921-D16B-45A1-BA31-88C098DE219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A6527-7F8B-4886-8004-FF980CA4B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6A50E9-F9B9-4ADB-9E91-9C9D5F588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604ADD-7F7D-4809-B542-3FCEC19F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ACE093-25B8-4DF7-B51B-1D790532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D58F17-2F13-4CB1-B6CA-1D71B53B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81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9401C-11E1-4735-B8F4-5860677B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FBD3A5-7BEC-4374-B1CD-5B64AEE79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DF8F50-C505-4019-BAAA-01F8AD87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444A21-FFEB-4B54-9DFD-B5C77FBA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3C55BE-D7D7-4230-AC59-92AED31E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83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5DEFA1-0B47-43BE-A33F-99451EA12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D88846-E7F5-4B57-BA87-02D8C4B01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D89B85-58D2-4304-AB7E-E6E81EDD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B97DE9-C4F1-4FE2-8C3B-96348491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C45F8-A533-4F15-B02D-9E5AE1E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6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C3AEC-B1A2-41D6-9E45-C4CF38BC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122BBD-8189-4701-833B-F5C4B96CB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85D13F-8F09-4163-A060-D32A08B5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68B279-7DC7-4A2A-982E-B8C9999B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B3BCF6-3A64-48E6-9EB9-DA54590D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05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A41EA-6979-447F-85AC-6F490C87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8945C0-0C4A-4AE3-8B31-37F48D612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404B5E-386C-4E8D-BFBB-F9D63132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5FF6C0-1062-42BD-977C-8177A5D9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C28C94-3D61-4CE0-AE6E-D636B28D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17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5708D-6D85-4ABD-8403-BF961DB1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DC4BAD-C070-49EC-BFE6-3DDC9D42F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0C66D5-0487-4059-9659-997856306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0981A8-26D3-4353-A18B-C5B3A754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9C5539-2987-479D-B3CD-0E188A0D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3084E0-C373-4A84-9D6A-BAC7021C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90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675A-6263-4ACF-8001-BFE2932F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35718-54D8-4C34-91B9-6101C15D2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8175C4-614F-494F-9003-4CD69A558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D769D4B-EB7C-4BE7-8B1B-82FD12E83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679F7E-1C52-4D0B-8A13-F8FE38B9E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9568550-2334-4DB6-9282-39FFA0AE6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EEB9456-0D2E-4AC8-9FCF-A88788745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809C65-8217-4619-8F6B-DBF7B5B7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342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A8F52-D322-4E55-9CB9-00ECD20A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40F2679-7CC2-4198-98EC-C0FE7984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D583C9-44DA-4A8B-A116-FC8691C6F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9889DB-EFBB-4F0D-A6B6-3536B230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268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A06DC03-A650-4DEA-91F3-4493CF82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F7F204-77CD-4817-B0DF-56CEACAB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4A35AA-DA42-40FC-9834-A6B7EA7A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26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BF77E-9DB8-4371-947A-8FAEC662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8D60AF-E7CE-49A9-9ADC-CF1014D9F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1586AE-5095-46BC-AFFA-7A1EDB116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0AD94D-6887-4AD9-BB3C-DEE9F18E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CE178D-08F6-4020-A564-30C0AC0E3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0C6F64-5159-4B10-8D20-C6F26BE6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90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6F70B-0ABA-450E-B775-BCC52E5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2C6F12-5546-4776-B80A-DCF79B467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70B1F9-1D58-4FEC-8E31-CD0286E42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56427C-21B4-46DC-A93B-05EAF655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4CAF5A-F4B4-48B4-92E2-2A6698C6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66E37A-93F4-4956-9545-2194F6ED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02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102B8-DA14-44E8-87A7-B131F173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956643-B25B-4598-A05F-FCE2146A4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1C9A8-F10C-4B77-9B9E-EE905CD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ECCD5-668B-4D65-B9E3-9EFAA4615EB8}" type="datetimeFigureOut">
              <a:rPr lang="ru-RU" smtClean="0"/>
              <a:pPr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27954F-C3D2-41B8-815F-55C7AF938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51DCF-7FA2-4AD9-BE1C-61994BAFC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97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ufade/front-kursovay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831" y="457200"/>
            <a:ext cx="922338" cy="10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29879" y="1287924"/>
            <a:ext cx="12192000" cy="52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7496" tIns="45720" rIns="-3174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«МИРЭА – Российский технологический университет»</a:t>
            </a:r>
            <a:endParaRPr lang="ru-RU" altLang="ru-RU" sz="800" dirty="0"/>
          </a:p>
          <a:p>
            <a:pPr algn="ctr">
              <a:lnSpc>
                <a:spcPct val="150000"/>
              </a:lnSpc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РТУ МИРЭА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Институт информационных технологий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Кафедра инструментального и прикладного программного обеспечения 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Дисциплина </a:t>
            </a:r>
            <a:r>
              <a:rPr lang="ru-RU" altLang="ru-RU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«Разработка клиент-серверных приложений»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КУРСОВАЯ РАБОТА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u-RU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и развёртывания клиент-серверного приложения для доставки продуктов</a:t>
            </a:r>
          </a:p>
          <a:p>
            <a:pPr algn="ctr">
              <a:lnSpc>
                <a:spcPct val="150000"/>
              </a:lnSpc>
            </a:pPr>
            <a:endParaRPr lang="ru-RU" altLang="ru-RU" sz="2400" b="1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Студент: Сулейманов А.В.</a:t>
            </a:r>
          </a:p>
          <a:p>
            <a:pPr>
              <a:lnSpc>
                <a:spcPct val="150000"/>
              </a:lnSpc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Группа: ИКБО-30-22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Руководитель: ст. преп. Ермаков С.Р.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Москва 2025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2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595D-2595-994A-4076-D5F851D6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66B8355-4511-1F42-6C05-1F02313F796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1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Фаззинг</a:t>
            </a:r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-тестирование приложения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EA7605-965E-0344-DBCF-65B9A732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0079"/>
            <a:ext cx="5240009" cy="276143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181BD2-E352-689B-FF59-F15E0333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93" y="1130079"/>
            <a:ext cx="5461253" cy="414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5306" y="216844"/>
            <a:ext cx="10515600" cy="610235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Результаты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64276" y="807259"/>
            <a:ext cx="11338496" cy="1872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приложение обширным функционалом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просмотра имеющихся товаров со всей информацией, оформление заказа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стабильно работает и обеспечивает хорошую производительность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83148" y="3244702"/>
            <a:ext cx="5649686" cy="1872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хранилища с кодом: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</a:t>
            </a:r>
            <a:r>
              <a:rPr lang="en" sz="20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github.com</a:t>
            </a:r>
            <a:r>
              <a:rPr lang="en" sz="20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/</a:t>
            </a:r>
            <a:r>
              <a:rPr lang="en" sz="20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stufade</a:t>
            </a:r>
            <a:r>
              <a:rPr lang="en" sz="20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/front-</a:t>
            </a:r>
            <a:r>
              <a:rPr lang="en" sz="20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kursovaya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517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7956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Цель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975360"/>
            <a:ext cx="10515600" cy="531223"/>
          </a:xfrm>
        </p:spPr>
        <p:txBody>
          <a:bodyPr>
            <a:noAutofit/>
          </a:bodyPr>
          <a:lstStyle/>
          <a:p>
            <a:pPr marL="0" indent="45000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Создание клиент-серверного программного приложения веб-сервиса заказа продуктов.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12222" y="1708601"/>
            <a:ext cx="10515600" cy="61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12222" y="2240763"/>
            <a:ext cx="10879183" cy="434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анализ предметной области для выбранной темы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клиент-серверную архитектуру для разрабатываемого приложения и дать её детальное описание с помощью UML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Выбрать программный стек для реализации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фуллстек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приложения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клиентскую и серверную части приложения, реализовать авторизацию и аутентификацию пользователя, обеспечить работу с базой данных, заполнить тестовыми данными, валидировать ролевую модель на некорректные данные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фаззинг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-тестирование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Разместить исходный код клиент-серверного приложения в репозитории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наличием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описанием структуры проекта в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readme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файле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Развернуть клиент-серверное приложение в облаке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презентацию с графическими материалами.</a:t>
            </a:r>
          </a:p>
        </p:txBody>
      </p:sp>
    </p:spTree>
    <p:extLst>
      <p:ext uri="{BB962C8B-B14F-4D97-AF65-F5344CB8AC3E}">
        <p14:creationId xmlns:p14="http://schemas.microsoft.com/office/powerpoint/2010/main" val="323428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29056" y="511429"/>
            <a:ext cx="10515600" cy="610235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Технологии разработки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727027" y="1769577"/>
            <a:ext cx="10515600" cy="434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000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разработке приложения был использован язык программирования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Серверная часть приложения написана с помощью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библиотеки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для базы данных использовались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SequalizeORM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клиентской части был использован фреймворк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стилей был использован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8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Сравнительный анализ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02208" y="1377568"/>
            <a:ext cx="10515600" cy="16633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itchFamily="18" charset="0"/>
              </a:rPr>
              <a:t>При проведении анализа источников и аналогов для было обращено внимание на такие интернет-ресурсы, как «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Яндекс 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Лавка</a:t>
            </a:r>
            <a:r>
              <a:rPr lang="ru-RU" sz="1800" dirty="0">
                <a:latin typeface="Times New Roman" panose="02020603050405020304" pitchFamily="18" charset="0"/>
                <a:cs typeface="Times New Roman" pitchFamily="18" charset="0"/>
              </a:rPr>
              <a:t>», «Самокат», «</a:t>
            </a:r>
            <a:r>
              <a:rPr lang="ru-RU" sz="1800" dirty="0" err="1">
                <a:latin typeface="Times New Roman" panose="02020603050405020304" pitchFamily="18" charset="0"/>
                <a:cs typeface="Times New Roman" pitchFamily="18" charset="0"/>
              </a:rPr>
              <a:t>Вкусвилл</a:t>
            </a:r>
            <a:r>
              <a:rPr lang="ru-RU" sz="1800" dirty="0">
                <a:latin typeface="Times New Roman" panose="02020603050405020304" pitchFamily="18" charset="0"/>
                <a:cs typeface="Times New Roman" pitchFamily="18" charset="0"/>
              </a:rPr>
              <a:t>». В каждом приложении присутствует возможность просмотра имеющихся товаров с названием, картинкой и ценой, возможность добавить их в корзину, отображение количества товаров в корзине и возможность совершения заказа с указанием адреса и контактных данных.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                               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BF3D8F-DB8B-7714-3FC2-35DFD380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87" y="2893474"/>
            <a:ext cx="5940425" cy="3261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Сравнительный анализ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8FAC97-919F-213C-C968-B86DEE85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65" y="1489657"/>
            <a:ext cx="6060196" cy="33397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B07FCE-7332-5EF8-ADF5-D8DE3A69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218" y="3159546"/>
            <a:ext cx="5940425" cy="32619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365125"/>
            <a:ext cx="10515600" cy="61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Структура приложения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912" y="123444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Use-case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диаграмма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7064" y="1197864"/>
            <a:ext cx="252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Структура базы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88CF42-C4AA-3603-D72E-37C5ACC9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485707"/>
            <a:ext cx="5940425" cy="18865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29D247-04CF-3BC0-5BA1-8C98D2B1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375" y="4372292"/>
            <a:ext cx="5940425" cy="17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9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0483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Разработка серверной части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819298-44DA-23F1-A21F-193A46B4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06" y="1148715"/>
            <a:ext cx="5940425" cy="5344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9DEBB6-D98D-31C0-BB7F-C521387E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1897026"/>
            <a:ext cx="45593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365125"/>
            <a:ext cx="10515600" cy="61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Разработка клиентской части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F99ABC-5710-4551-AC56-D886C79D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4" y="975361"/>
            <a:ext cx="5699236" cy="56431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8AAEB4-2C67-E290-F8EB-9D1C5FD0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29" y="1263207"/>
            <a:ext cx="4102100" cy="1397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061067-23EC-913C-E8EF-F813677A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438" y="2855604"/>
            <a:ext cx="5940425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8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838200" y="365125"/>
            <a:ext cx="10515600" cy="61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Тестирование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722D52-F719-3E4D-D510-12E6B0BE8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9" y="1633138"/>
            <a:ext cx="5940425" cy="31451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FC94A7-56E3-CD30-E9FE-12A17DD7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34" y="3350260"/>
            <a:ext cx="5940425" cy="31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246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340</Words>
  <Application>Microsoft Macintosh PowerPoint</Application>
  <PresentationFormat>Широкоэкранный</PresentationFormat>
  <Paragraphs>43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Цель</vt:lpstr>
      <vt:lpstr>Технологии разработки</vt:lpstr>
      <vt:lpstr>Сравнительный анализ</vt:lpstr>
      <vt:lpstr>Сравнительный анализ</vt:lpstr>
      <vt:lpstr>Презентация PowerPoint</vt:lpstr>
      <vt:lpstr>Разработка серверной части</vt:lpstr>
      <vt:lpstr>Презентация PowerPoint</vt:lpstr>
      <vt:lpstr>Презентация PowerPoint</vt:lpstr>
      <vt:lpstr>Презентация PowerPoint</vt:lpstr>
      <vt:lpstr>Результаты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Марк Шумахер</dc:creator>
  <cp:lastModifiedBy>Artem Sul</cp:lastModifiedBy>
  <cp:revision>15</cp:revision>
  <dcterms:created xsi:type="dcterms:W3CDTF">2024-05-07T13:35:41Z</dcterms:created>
  <dcterms:modified xsi:type="dcterms:W3CDTF">2025-05-18T09:34:40Z</dcterms:modified>
</cp:coreProperties>
</file>